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2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1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7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4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6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9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2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2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1B7A-674B-42C1-9455-CD4EB868F168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E439-EABD-439A-A108-69B76EF93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94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" y="0"/>
            <a:ext cx="520484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381375"/>
            <a:ext cx="4048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09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Sparta 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.</cp:lastModifiedBy>
  <cp:revision>1</cp:revision>
  <dcterms:created xsi:type="dcterms:W3CDTF">2011-11-28T20:24:51Z</dcterms:created>
  <dcterms:modified xsi:type="dcterms:W3CDTF">2011-11-28T20:28:35Z</dcterms:modified>
</cp:coreProperties>
</file>