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42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71B7AC-7A34-4E0B-99DD-E077C4ACCCB4}" type="datetimeFigureOut">
              <a:rPr lang="en-US" smtClean="0"/>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9D51F-6121-4AD7-8A88-43F87756B9FE}" type="slidenum">
              <a:rPr lang="en-US" smtClean="0"/>
              <a:t>‹#›</a:t>
            </a:fld>
            <a:endParaRPr lang="en-US"/>
          </a:p>
        </p:txBody>
      </p:sp>
    </p:spTree>
    <p:extLst>
      <p:ext uri="{BB962C8B-B14F-4D97-AF65-F5344CB8AC3E}">
        <p14:creationId xmlns:p14="http://schemas.microsoft.com/office/powerpoint/2010/main" val="3152972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1B7AC-7A34-4E0B-99DD-E077C4ACCCB4}" type="datetimeFigureOut">
              <a:rPr lang="en-US" smtClean="0"/>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9D51F-6121-4AD7-8A88-43F87756B9FE}" type="slidenum">
              <a:rPr lang="en-US" smtClean="0"/>
              <a:t>‹#›</a:t>
            </a:fld>
            <a:endParaRPr lang="en-US"/>
          </a:p>
        </p:txBody>
      </p:sp>
    </p:spTree>
    <p:extLst>
      <p:ext uri="{BB962C8B-B14F-4D97-AF65-F5344CB8AC3E}">
        <p14:creationId xmlns:p14="http://schemas.microsoft.com/office/powerpoint/2010/main" val="3467799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1B7AC-7A34-4E0B-99DD-E077C4ACCCB4}" type="datetimeFigureOut">
              <a:rPr lang="en-US" smtClean="0"/>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9D51F-6121-4AD7-8A88-43F87756B9FE}" type="slidenum">
              <a:rPr lang="en-US" smtClean="0"/>
              <a:t>‹#›</a:t>
            </a:fld>
            <a:endParaRPr lang="en-US"/>
          </a:p>
        </p:txBody>
      </p:sp>
    </p:spTree>
    <p:extLst>
      <p:ext uri="{BB962C8B-B14F-4D97-AF65-F5344CB8AC3E}">
        <p14:creationId xmlns:p14="http://schemas.microsoft.com/office/powerpoint/2010/main" val="449906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1B7AC-7A34-4E0B-99DD-E077C4ACCCB4}" type="datetimeFigureOut">
              <a:rPr lang="en-US" smtClean="0"/>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9D51F-6121-4AD7-8A88-43F87756B9FE}" type="slidenum">
              <a:rPr lang="en-US" smtClean="0"/>
              <a:t>‹#›</a:t>
            </a:fld>
            <a:endParaRPr lang="en-US"/>
          </a:p>
        </p:txBody>
      </p:sp>
    </p:spTree>
    <p:extLst>
      <p:ext uri="{BB962C8B-B14F-4D97-AF65-F5344CB8AC3E}">
        <p14:creationId xmlns:p14="http://schemas.microsoft.com/office/powerpoint/2010/main" val="72320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71B7AC-7A34-4E0B-99DD-E077C4ACCCB4}" type="datetimeFigureOut">
              <a:rPr lang="en-US" smtClean="0"/>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9D51F-6121-4AD7-8A88-43F87756B9FE}" type="slidenum">
              <a:rPr lang="en-US" smtClean="0"/>
              <a:t>‹#›</a:t>
            </a:fld>
            <a:endParaRPr lang="en-US"/>
          </a:p>
        </p:txBody>
      </p:sp>
    </p:spTree>
    <p:extLst>
      <p:ext uri="{BB962C8B-B14F-4D97-AF65-F5344CB8AC3E}">
        <p14:creationId xmlns:p14="http://schemas.microsoft.com/office/powerpoint/2010/main" val="2095113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71B7AC-7A34-4E0B-99DD-E077C4ACCCB4}" type="datetimeFigureOut">
              <a:rPr lang="en-US" smtClean="0"/>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9D51F-6121-4AD7-8A88-43F87756B9FE}" type="slidenum">
              <a:rPr lang="en-US" smtClean="0"/>
              <a:t>‹#›</a:t>
            </a:fld>
            <a:endParaRPr lang="en-US"/>
          </a:p>
        </p:txBody>
      </p:sp>
    </p:spTree>
    <p:extLst>
      <p:ext uri="{BB962C8B-B14F-4D97-AF65-F5344CB8AC3E}">
        <p14:creationId xmlns:p14="http://schemas.microsoft.com/office/powerpoint/2010/main" val="230724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71B7AC-7A34-4E0B-99DD-E077C4ACCCB4}" type="datetimeFigureOut">
              <a:rPr lang="en-US" smtClean="0"/>
              <a:t>5/17/2014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59D51F-6121-4AD7-8A88-43F87756B9FE}" type="slidenum">
              <a:rPr lang="en-US" smtClean="0"/>
              <a:t>‹#›</a:t>
            </a:fld>
            <a:endParaRPr lang="en-US"/>
          </a:p>
        </p:txBody>
      </p:sp>
    </p:spTree>
    <p:extLst>
      <p:ext uri="{BB962C8B-B14F-4D97-AF65-F5344CB8AC3E}">
        <p14:creationId xmlns:p14="http://schemas.microsoft.com/office/powerpoint/2010/main" val="4218993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71B7AC-7A34-4E0B-99DD-E077C4ACCCB4}" type="datetimeFigureOut">
              <a:rPr lang="en-US" smtClean="0"/>
              <a:t>5/17/2014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59D51F-6121-4AD7-8A88-43F87756B9FE}" type="slidenum">
              <a:rPr lang="en-US" smtClean="0"/>
              <a:t>‹#›</a:t>
            </a:fld>
            <a:endParaRPr lang="en-US"/>
          </a:p>
        </p:txBody>
      </p:sp>
    </p:spTree>
    <p:extLst>
      <p:ext uri="{BB962C8B-B14F-4D97-AF65-F5344CB8AC3E}">
        <p14:creationId xmlns:p14="http://schemas.microsoft.com/office/powerpoint/2010/main" val="2154883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71B7AC-7A34-4E0B-99DD-E077C4ACCCB4}" type="datetimeFigureOut">
              <a:rPr lang="en-US" smtClean="0"/>
              <a:t>5/17/2014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59D51F-6121-4AD7-8A88-43F87756B9FE}" type="slidenum">
              <a:rPr lang="en-US" smtClean="0"/>
              <a:t>‹#›</a:t>
            </a:fld>
            <a:endParaRPr lang="en-US"/>
          </a:p>
        </p:txBody>
      </p:sp>
    </p:spTree>
    <p:extLst>
      <p:ext uri="{BB962C8B-B14F-4D97-AF65-F5344CB8AC3E}">
        <p14:creationId xmlns:p14="http://schemas.microsoft.com/office/powerpoint/2010/main" val="171782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1B7AC-7A34-4E0B-99DD-E077C4ACCCB4}" type="datetimeFigureOut">
              <a:rPr lang="en-US" smtClean="0"/>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9D51F-6121-4AD7-8A88-43F87756B9FE}" type="slidenum">
              <a:rPr lang="en-US" smtClean="0"/>
              <a:t>‹#›</a:t>
            </a:fld>
            <a:endParaRPr lang="en-US"/>
          </a:p>
        </p:txBody>
      </p:sp>
    </p:spTree>
    <p:extLst>
      <p:ext uri="{BB962C8B-B14F-4D97-AF65-F5344CB8AC3E}">
        <p14:creationId xmlns:p14="http://schemas.microsoft.com/office/powerpoint/2010/main" val="534590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1B7AC-7A34-4E0B-99DD-E077C4ACCCB4}" type="datetimeFigureOut">
              <a:rPr lang="en-US" smtClean="0"/>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9D51F-6121-4AD7-8A88-43F87756B9FE}" type="slidenum">
              <a:rPr lang="en-US" smtClean="0"/>
              <a:t>‹#›</a:t>
            </a:fld>
            <a:endParaRPr lang="en-US"/>
          </a:p>
        </p:txBody>
      </p:sp>
    </p:spTree>
    <p:extLst>
      <p:ext uri="{BB962C8B-B14F-4D97-AF65-F5344CB8AC3E}">
        <p14:creationId xmlns:p14="http://schemas.microsoft.com/office/powerpoint/2010/main" val="1106503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71B7AC-7A34-4E0B-99DD-E077C4ACCCB4}" type="datetimeFigureOut">
              <a:rPr lang="en-US" smtClean="0"/>
              <a:t>5/17/2014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9D51F-6121-4AD7-8A88-43F87756B9FE}" type="slidenum">
              <a:rPr lang="en-US" smtClean="0"/>
              <a:t>‹#›</a:t>
            </a:fld>
            <a:endParaRPr lang="en-US"/>
          </a:p>
        </p:txBody>
      </p:sp>
    </p:spTree>
    <p:extLst>
      <p:ext uri="{BB962C8B-B14F-4D97-AF65-F5344CB8AC3E}">
        <p14:creationId xmlns:p14="http://schemas.microsoft.com/office/powerpoint/2010/main" val="3105537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6705600"/>
          </a:xfrm>
        </p:spPr>
        <p:txBody>
          <a:bodyPr>
            <a:normAutofit fontScale="90000"/>
          </a:bodyPr>
          <a:lstStyle/>
          <a:p>
            <a:pPr algn="l">
              <a:lnSpc>
                <a:spcPct val="150000"/>
              </a:lnSpc>
            </a:pPr>
            <a:r>
              <a:rPr lang="en-US" sz="1300" dirty="0" smtClean="0">
                <a:latin typeface="+mn-lt"/>
              </a:rPr>
              <a:t/>
            </a:r>
            <a:br>
              <a:rPr lang="en-US" sz="1300" dirty="0" smtClean="0">
                <a:latin typeface="+mn-lt"/>
              </a:rPr>
            </a:br>
            <a:r>
              <a:rPr lang="en-US" sz="1800" b="1" dirty="0" smtClean="0">
                <a:latin typeface="+mn-lt"/>
              </a:rPr>
              <a:t>CLASSROOM EXPECTATIONS</a:t>
            </a:r>
            <a:r>
              <a:rPr lang="en-US" sz="1300" dirty="0" smtClean="0">
                <a:latin typeface="+mn-lt"/>
              </a:rPr>
              <a:t/>
            </a:r>
            <a:br>
              <a:rPr lang="en-US" sz="1300" dirty="0" smtClean="0">
                <a:latin typeface="+mn-lt"/>
              </a:rPr>
            </a:br>
            <a:r>
              <a:rPr lang="en-US" sz="1600" dirty="0" smtClean="0">
                <a:latin typeface="+mn-lt"/>
              </a:rPr>
              <a:t>1.   Make every effort to attend each class</a:t>
            </a:r>
            <a:br>
              <a:rPr lang="en-US" sz="1600" dirty="0" smtClean="0">
                <a:latin typeface="+mn-lt"/>
              </a:rPr>
            </a:br>
            <a:r>
              <a:rPr lang="en-US" sz="1600" dirty="0" smtClean="0">
                <a:latin typeface="+mn-lt"/>
              </a:rPr>
              <a:t>2.   Make a concerted effort to be on time to each class</a:t>
            </a:r>
            <a:br>
              <a:rPr lang="en-US" sz="1600" dirty="0" smtClean="0">
                <a:latin typeface="+mn-lt"/>
              </a:rPr>
            </a:br>
            <a:r>
              <a:rPr lang="en-US" sz="1600" dirty="0" smtClean="0">
                <a:latin typeface="+mn-lt"/>
              </a:rPr>
              <a:t>3.   Refrain from departing early or preparing to leave early</a:t>
            </a:r>
            <a:br>
              <a:rPr lang="en-US" sz="1600" dirty="0" smtClean="0">
                <a:latin typeface="+mn-lt"/>
              </a:rPr>
            </a:br>
            <a:r>
              <a:rPr lang="en-US" sz="1600" dirty="0" smtClean="0">
                <a:latin typeface="+mn-lt"/>
              </a:rPr>
              <a:t>4.   Refrain from eating and/or drinking in class (except water)</a:t>
            </a:r>
            <a:br>
              <a:rPr lang="en-US" sz="1600" dirty="0" smtClean="0">
                <a:latin typeface="+mn-lt"/>
              </a:rPr>
            </a:br>
            <a:r>
              <a:rPr lang="en-US" sz="1600" dirty="0" smtClean="0">
                <a:latin typeface="+mn-lt"/>
              </a:rPr>
              <a:t>5.   </a:t>
            </a:r>
            <a:r>
              <a:rPr lang="en-US" sz="1600" dirty="0" smtClean="0">
                <a:latin typeface="+mn-lt"/>
              </a:rPr>
              <a:t>Cell phone use is for educational purposes only unless otherwise discussed (exception </a:t>
            </a:r>
            <a:r>
              <a:rPr lang="en-US" sz="1600" dirty="0" smtClean="0">
                <a:latin typeface="+mn-lt"/>
              </a:rPr>
              <a:t>of mine)</a:t>
            </a:r>
            <a:br>
              <a:rPr lang="en-US" sz="1600" dirty="0" smtClean="0">
                <a:latin typeface="+mn-lt"/>
              </a:rPr>
            </a:br>
            <a:r>
              <a:rPr lang="en-US" sz="1600" dirty="0" smtClean="0">
                <a:latin typeface="+mn-lt"/>
              </a:rPr>
              <a:t>6.   You may not leave the classroom, for any reason, during a quiz or test</a:t>
            </a:r>
            <a:br>
              <a:rPr lang="en-US" sz="1600" dirty="0" smtClean="0">
                <a:latin typeface="+mn-lt"/>
              </a:rPr>
            </a:br>
            <a:r>
              <a:rPr lang="en-US" sz="1600" dirty="0" smtClean="0">
                <a:latin typeface="+mn-lt"/>
              </a:rPr>
              <a:t>7.   Come prepared for each class (outside work, pen/paper)</a:t>
            </a:r>
            <a:br>
              <a:rPr lang="en-US" sz="1600" dirty="0" smtClean="0">
                <a:latin typeface="+mn-lt"/>
              </a:rPr>
            </a:br>
            <a:r>
              <a:rPr lang="en-US" sz="1600" dirty="0" smtClean="0">
                <a:latin typeface="+mn-lt"/>
              </a:rPr>
              <a:t>8. </a:t>
            </a:r>
            <a:r>
              <a:rPr lang="en-US" sz="1600" dirty="0"/>
              <a:t>Late work will not be accepted—all work, unless otherwise told, is due by the end of the day</a:t>
            </a:r>
            <a:r>
              <a:rPr lang="en-US" sz="1600" dirty="0" smtClean="0">
                <a:latin typeface="+mn-lt"/>
              </a:rPr>
              <a:t/>
            </a:r>
            <a:br>
              <a:rPr lang="en-US" sz="1600" dirty="0" smtClean="0">
                <a:latin typeface="+mn-lt"/>
              </a:rPr>
            </a:br>
            <a:r>
              <a:rPr lang="en-US" sz="1600" dirty="0" smtClean="0">
                <a:latin typeface="+mn-lt"/>
              </a:rPr>
              <a:t>9.   Give generously through participation without dominating</a:t>
            </a:r>
            <a:br>
              <a:rPr lang="en-US" sz="1600" dirty="0" smtClean="0">
                <a:latin typeface="+mn-lt"/>
              </a:rPr>
            </a:br>
            <a:r>
              <a:rPr lang="en-US" sz="1600" dirty="0" smtClean="0">
                <a:latin typeface="+mn-lt"/>
              </a:rPr>
              <a:t>10. Avoid “side bar” conversations during class and sitting with friends</a:t>
            </a:r>
            <a:br>
              <a:rPr lang="en-US" sz="1600" dirty="0" smtClean="0">
                <a:latin typeface="+mn-lt"/>
              </a:rPr>
            </a:br>
            <a:r>
              <a:rPr lang="en-US" sz="1600" dirty="0" smtClean="0">
                <a:latin typeface="+mn-lt"/>
              </a:rPr>
              <a:t>11. Challenge, comment, ask questions fairly, politely and directly--Personal attacks are unacceptable, period</a:t>
            </a:r>
            <a:br>
              <a:rPr lang="en-US" sz="1600" dirty="0" smtClean="0">
                <a:latin typeface="+mn-lt"/>
              </a:rPr>
            </a:br>
            <a:r>
              <a:rPr lang="en-US" sz="1600" dirty="0" smtClean="0">
                <a:latin typeface="+mn-lt"/>
              </a:rPr>
              <a:t>12. Be respectful, honest, and direct in all activities</a:t>
            </a:r>
            <a:br>
              <a:rPr lang="en-US" sz="1600" dirty="0" smtClean="0">
                <a:latin typeface="+mn-lt"/>
              </a:rPr>
            </a:br>
            <a:r>
              <a:rPr lang="en-US" sz="1600" dirty="0" smtClean="0">
                <a:latin typeface="+mn-lt"/>
              </a:rPr>
              <a:t>13. Support one another, be willing to teach as well as learn</a:t>
            </a:r>
            <a:br>
              <a:rPr lang="en-US" sz="1600" dirty="0" smtClean="0">
                <a:latin typeface="+mn-lt"/>
              </a:rPr>
            </a:br>
            <a:r>
              <a:rPr lang="en-US" sz="1600" dirty="0" smtClean="0">
                <a:latin typeface="+mn-lt"/>
              </a:rPr>
              <a:t>14. Seek clarification on assignments</a:t>
            </a:r>
            <a:br>
              <a:rPr lang="en-US" sz="1600" dirty="0" smtClean="0">
                <a:latin typeface="+mn-lt"/>
              </a:rPr>
            </a:br>
            <a:r>
              <a:rPr lang="en-US" sz="1600" dirty="0" smtClean="0">
                <a:latin typeface="+mn-lt"/>
              </a:rPr>
              <a:t>15. Turn in assignments as requested (format and timeliness)</a:t>
            </a:r>
            <a:br>
              <a:rPr lang="en-US" sz="1600" dirty="0" smtClean="0">
                <a:latin typeface="+mn-lt"/>
              </a:rPr>
            </a:br>
            <a:r>
              <a:rPr lang="en-US" sz="1600" dirty="0" smtClean="0">
                <a:latin typeface="+mn-lt"/>
              </a:rPr>
              <a:t>16. Just say no – to sleeping in class or coming to class under the influence of mind altering drugs and alcohol</a:t>
            </a:r>
            <a:br>
              <a:rPr lang="en-US" sz="1600" dirty="0" smtClean="0">
                <a:latin typeface="+mn-lt"/>
              </a:rPr>
            </a:br>
            <a:r>
              <a:rPr lang="en-US" sz="1600" dirty="0" smtClean="0">
                <a:latin typeface="+mn-lt"/>
              </a:rPr>
              <a:t>17. </a:t>
            </a:r>
            <a:r>
              <a:rPr lang="en-US" sz="1600" dirty="0" smtClean="0">
                <a:latin typeface="+mn-lt"/>
              </a:rPr>
              <a:t>If </a:t>
            </a:r>
            <a:r>
              <a:rPr lang="en-US" sz="1600" dirty="0" smtClean="0">
                <a:latin typeface="+mn-lt"/>
              </a:rPr>
              <a:t>you’re absent you have no more than 2 days to makeup missed work</a:t>
            </a:r>
            <a:br>
              <a:rPr lang="en-US" sz="1600" dirty="0" smtClean="0">
                <a:latin typeface="+mn-lt"/>
              </a:rPr>
            </a:br>
            <a:r>
              <a:rPr lang="en-US" sz="1600" dirty="0" smtClean="0">
                <a:latin typeface="+mn-lt"/>
              </a:rPr>
              <a:t>18. All work due the day you were absent is due upon your return—it is </a:t>
            </a:r>
            <a:r>
              <a:rPr lang="en-US" sz="1600" dirty="0" smtClean="0">
                <a:latin typeface="+mn-lt"/>
              </a:rPr>
              <a:t>your</a:t>
            </a:r>
            <a:r>
              <a:rPr lang="en-US" sz="1600" dirty="0">
                <a:latin typeface="+mn-lt"/>
              </a:rPr>
              <a:t> </a:t>
            </a:r>
            <a:r>
              <a:rPr lang="en-US" sz="1600" dirty="0" smtClean="0">
                <a:latin typeface="+mn-lt"/>
              </a:rPr>
              <a:t>responsibility</a:t>
            </a:r>
            <a:r>
              <a:rPr lang="en-US" sz="2000" dirty="0" smtClean="0">
                <a:latin typeface="+mn-lt"/>
              </a:rPr>
              <a:t/>
            </a:r>
            <a:br>
              <a:rPr lang="en-US" sz="2000" dirty="0" smtClean="0">
                <a:latin typeface="+mn-lt"/>
              </a:rPr>
            </a:br>
            <a:endParaRPr lang="en-US" sz="2000" dirty="0">
              <a:latin typeface="+mn-lt"/>
            </a:endParaRPr>
          </a:p>
        </p:txBody>
      </p:sp>
    </p:spTree>
    <p:extLst>
      <p:ext uri="{BB962C8B-B14F-4D97-AF65-F5344CB8AC3E}">
        <p14:creationId xmlns:p14="http://schemas.microsoft.com/office/powerpoint/2010/main" val="4243137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0</Words>
  <Application>Microsoft Office PowerPoint</Application>
  <PresentationFormat>On-screen Show (4:3)</PresentationFormat>
  <Paragraphs>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 CLASSROOM EXPECTATIONS 1.   Make every effort to attend each class 2.   Make a concerted effort to be on time to each class 3.   Refrain from departing early or preparing to leave early 4.   Refrain from eating and/or drinking in class (except water) 5.   Cell phone use is for educational purposes only unless otherwise discussed (exception of mine) 6.   You may not leave the classroom, for any reason, during a quiz or test 7.   Come prepared for each class (outside work, pen/paper) 8. Late work will not be accepted—all work, unless otherwise told, is due by the end of the day 9.   Give generously through participation without dominating 10. Avoid “side bar” conversations during class and sitting with friends 11. Challenge, comment, ask questions fairly, politely and directly--Personal attacks are unacceptable, period 12. Be respectful, honest, and direct in all activities 13. Support one another, be willing to teach as well as learn 14. Seek clarification on assignments 15. Turn in assignments as requested (format and timeliness) 16. Just say no – to sleeping in class or coming to class under the influence of mind altering drugs and alcohol 17. If you’re absent you have no more than 2 days to makeup missed work 18. All work due the day you were absent is due upon your return—it is your responsibility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Preferred Customer</dc:creator>
  <cp:lastModifiedBy>Microsoft account</cp:lastModifiedBy>
  <cp:revision>4</cp:revision>
  <dcterms:created xsi:type="dcterms:W3CDTF">2011-07-11T18:14:37Z</dcterms:created>
  <dcterms:modified xsi:type="dcterms:W3CDTF">2014-05-18T04:32:56Z</dcterms:modified>
</cp:coreProperties>
</file>